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0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2E7E3-E843-4ACC-8E83-DC0F2DF3CFE1}" type="datetimeFigureOut">
              <a:rPr lang="ru-RU" smtClean="0"/>
              <a:pPr/>
              <a:t>31.05.2018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20E4E-27BE-4D74-83E9-95820F07179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9101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3093-87A7-4504-AF20-E9CE07F9D5C4}" type="datetime1">
              <a:rPr lang="ru-RU" smtClean="0"/>
              <a:pPr/>
              <a:t>31.05.2018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67D-A9FC-4290-A995-7CE0DCCC4C93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B1E45BF9-A8DF-48F3-9359-302D62C402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A02A366F-269B-4C7D-AD9F-838BB6997F0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03188"/>
            <a:ext cx="15811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736B-A470-4FCA-B527-6645B2368F9D}" type="datetime1">
              <a:rPr lang="ru-RU" smtClean="0"/>
              <a:pPr/>
              <a:t>31.05.2018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67D-A9FC-4290-A995-7CE0DCCC4C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CE0A-176E-4C26-9551-B9E5F8028DA2}" type="datetime1">
              <a:rPr lang="ru-RU" smtClean="0"/>
              <a:pPr/>
              <a:t>31.05.2018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67D-A9FC-4290-A995-7CE0DCCC4C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92C0-543E-41C5-9824-3F1100A596DB}" type="datetime1">
              <a:rPr lang="ru-RU" smtClean="0"/>
              <a:pPr/>
              <a:t>31.05.2018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67D-A9FC-4290-A995-7CE0DCCC4C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6FE7-F3EA-4E5A-9145-1539FDD1B5FD}" type="datetime1">
              <a:rPr lang="ru-RU" smtClean="0"/>
              <a:pPr/>
              <a:t>31.05.2018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67D-A9FC-4290-A995-7CE0DCCC4C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F6E5-374D-4632-8C73-76BBA2D7A646}" type="datetime1">
              <a:rPr lang="ru-RU" smtClean="0"/>
              <a:pPr/>
              <a:t>31.05.2018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67D-A9FC-4290-A995-7CE0DCCC4C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751F-2010-4508-85C5-74D57EA7A983}" type="datetime1">
              <a:rPr lang="ru-RU" smtClean="0"/>
              <a:pPr/>
              <a:t>31.05.2018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67D-A9FC-4290-A995-7CE0DCCC4C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C562-EB68-46EB-BC36-070A8B0E294D}" type="datetime1">
              <a:rPr lang="ru-RU" smtClean="0"/>
              <a:pPr/>
              <a:t>31.05.2018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67D-A9FC-4290-A995-7CE0DCCC4C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E762-21C6-4CA5-99EE-4C43347D212E}" type="datetime1">
              <a:rPr lang="ru-RU" smtClean="0"/>
              <a:pPr/>
              <a:t>31.05.2018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67D-A9FC-4290-A995-7CE0DCCC4C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E4B1-E796-4FB0-B07F-837C0C6AFDA2}" type="datetime1">
              <a:rPr lang="ru-RU" smtClean="0"/>
              <a:pPr/>
              <a:t>31.05.2018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67D-A9FC-4290-A995-7CE0DCCC4C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BB006-EEEA-4DAA-A2A0-66D443F623AB}" type="datetime1">
              <a:rPr lang="ru-RU" smtClean="0"/>
              <a:pPr/>
              <a:t>31.05.2018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67D-A9FC-4290-A995-7CE0DCCC4C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9D8ED-CD4A-4F8E-B0F6-6F3BCC9AA5ED}" type="datetime1">
              <a:rPr lang="ru-RU" smtClean="0"/>
              <a:pPr/>
              <a:t>31.05.2018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EA67D-A9FC-4290-A995-7CE0DCCC4C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8864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НАЦИОНАЛЬНЫЙ 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ИССЛЕДОВАТЕЛЬСКИЙ </a:t>
            </a: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МОСКОВСКИЙ 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ГОСУДАРСТВЕННЫЙ СТРОИТЕЛЬНЫЙ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УНИВЕРСИТЕТ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(НИУ МГСУ)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1B73D61-1356-4299-945E-E008A383AEF2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20534" y="1772816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ФИО</a:t>
            </a:r>
          </a:p>
          <a:p>
            <a:pPr algn="ctr"/>
            <a:r>
              <a:rPr lang="ru-RU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статус обучающегося (бакалавр, магистр, специалист, аспирант)</a:t>
            </a:r>
            <a:br>
              <a:rPr lang="ru-RU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курс, </a:t>
            </a:r>
            <a:r>
              <a:rPr lang="ru-RU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группа</a:t>
            </a:r>
            <a:endParaRPr lang="ru-RU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33536" y="31409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ТЕМА: 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33536" y="443711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Секция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Номер слайда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67D-A9FC-4290-A995-7CE0DCCC4C93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26064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Краткая аннотация проекта, ключевые слова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268760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обосновывается актуальность, научная новизна проекта, краткие </a:t>
            </a:r>
            <a:r>
              <a:rPr lang="ru-RU" i="1" dirty="0" smtClean="0"/>
              <a:t>результаты</a:t>
            </a:r>
          </a:p>
          <a:p>
            <a:endParaRPr lang="ru-RU" i="1" dirty="0"/>
          </a:p>
          <a:p>
            <a:r>
              <a:rPr lang="ru-RU" i="1" dirty="0"/>
              <a:t>ключевые </a:t>
            </a:r>
            <a:r>
              <a:rPr lang="ru-RU" i="1" dirty="0"/>
              <a:t>слова выражают </a:t>
            </a:r>
            <a:r>
              <a:rPr lang="ru-RU" i="1" dirty="0"/>
              <a:t>основное смысловое содержание научного проекта, должны отражать научную дисциплину, тему, цель, объект исследования</a:t>
            </a:r>
          </a:p>
          <a:p>
            <a:endParaRPr lang="ru-RU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67D-A9FC-4290-A995-7CE0DCCC4C93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7414" name="AutoShape 6" descr="https://media.professionali.ru/processor/logos/s175_100/2013/07/23/www-nposodi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26064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Цели и задачи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268760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/>
              <a:t>описывается современное состояние научной проблемы исследования (важность предлагаемого исследования по данной проблеме с позиций формирования новых и развития существующих направлений в данной предметной области)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67D-A9FC-4290-A995-7CE0DCCC4C93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7414" name="AutoShape 6" descr="https://media.professionali.ru/processor/logos/s175_100/2013/07/23/www-nposodi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55575" y="116632"/>
            <a:ext cx="8988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6064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етоды и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материалы, результаты</a:t>
            </a: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268760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описывается обоснование выбранных способов и методов решения задач, описание научного исследования и обсуждение полученных результатов, а также потенциальные возможности использования результатов исследования при решении прикладных задач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67D-A9FC-4290-A995-7CE0DCCC4C93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7414" name="AutoShape 6" descr="https://media.professionali.ru/processor/logos/s175_100/2013/07/23/www-nposodi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0" y="26064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етоды и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материалы, результаты</a:t>
            </a: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67D-A9FC-4290-A995-7CE0DCCC4C93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7414" name="AutoShape 6" descr="https://media.professionali.ru/processor/logos/s175_100/2013/07/23/www-nposodi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26064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Основные результаты и выводы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268760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/>
              <a:t>Соответствие Стратегии </a:t>
            </a:r>
            <a:r>
              <a:rPr lang="ru-RU" i="1" dirty="0"/>
              <a:t>научно-технологического развития </a:t>
            </a:r>
            <a:r>
              <a:rPr lang="ru-RU" i="1" dirty="0" smtClean="0"/>
              <a:t>РФ</a:t>
            </a:r>
          </a:p>
          <a:p>
            <a:pPr algn="just"/>
            <a:endParaRPr lang="ru-RU" i="1" dirty="0"/>
          </a:p>
          <a:p>
            <a:pPr algn="just"/>
            <a:r>
              <a:rPr lang="ru-RU" i="1" dirty="0"/>
              <a:t>П</a:t>
            </a:r>
            <a:r>
              <a:rPr lang="ru-RU" i="1" dirty="0" smtClean="0"/>
              <a:t>рактическая </a:t>
            </a:r>
            <a:r>
              <a:rPr lang="ru-RU" i="1" dirty="0"/>
              <a:t>применимость полученных </a:t>
            </a:r>
            <a:r>
              <a:rPr lang="ru-RU" i="1" dirty="0" smtClean="0"/>
              <a:t>результатов</a:t>
            </a:r>
          </a:p>
          <a:p>
            <a:pPr algn="just"/>
            <a:endParaRPr lang="ru-RU" i="1" dirty="0"/>
          </a:p>
          <a:p>
            <a:pPr algn="just"/>
            <a:r>
              <a:rPr lang="ru-RU" i="1" dirty="0" smtClean="0"/>
              <a:t>Внедрение (потенциальная возможность внедрения)</a:t>
            </a:r>
            <a:endParaRPr lang="ru-RU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159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Емельянов</dc:creator>
  <cp:lastModifiedBy>Doroshenko</cp:lastModifiedBy>
  <cp:revision>153</cp:revision>
  <dcterms:created xsi:type="dcterms:W3CDTF">2018-03-30T13:53:16Z</dcterms:created>
  <dcterms:modified xsi:type="dcterms:W3CDTF">2018-05-31T14:03:51Z</dcterms:modified>
</cp:coreProperties>
</file>